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7" r:id="rId4"/>
    <p:sldId id="271" r:id="rId5"/>
    <p:sldId id="265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BFD47-33B5-C2DD-62E1-0DCD6495BD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F1F8B6-44B6-55EB-3EBD-79FE396492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8B39BA-4054-824F-B360-974AFD2B5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0AABA8-64E0-668C-0087-F31A292A3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869DEA-93C0-FC03-2F1E-0D81697A1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225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9D6AC4-A4A9-3BCC-8A01-045456B20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BBF74F-E9CF-6BF8-BCB4-3BEF094A7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8A2B4F-E15B-F8A7-8299-F66691230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06A1DA-25CD-E7F0-D10A-8B5AD0915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EC63BB-F918-B45B-6E2A-9C5FEEDD1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322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3292883-7623-02D4-4F6F-B8FA4F0310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9BAF5E-0C87-A9CF-DF61-4493BAEFD1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FEFB0A-458D-2137-B8E7-8E467A6F8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2DEFB9-694A-3233-ED45-12BAC2899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292C65-B8DC-45F9-EB77-A9334DB9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482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40953E-369B-A3BF-C980-451AF2B6D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330870-4DAD-5F81-20EC-4D13D0B70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71EA40-3AF3-9255-ABB6-07A3E2FA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80DA15-9295-CB07-11E1-9B0CC0247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FE1BB2-3A39-3F54-123E-B81D85918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821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C938FF-46E0-1482-D34E-880808AF2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B20ED8-B1F0-1273-75EA-616B60EEC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4E8884-A483-92B5-CAA4-516C5B3FE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DBB09D-6C10-9743-553D-04CDB9F0D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17E287-D540-0F80-2196-8D56BBAF2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56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8D2D01-ACDB-A0DE-E8CC-30F92348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12BC07-7333-936A-595F-3C905740C4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4020F4-8FB7-876C-73FD-9D4D63865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2DA202-51DA-91CB-82EA-6E847A3F4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F4BC7D-0CDC-E8D0-DD61-4922B9F65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F038AC-7998-140D-B165-0D397E717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80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2068DC-2697-1648-B9C7-A0AA4A1C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66F20A-311F-B8AE-7264-81E436B382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6014C2-5F32-D9C4-B94F-4D82B9BC5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AA8019-3BF3-DBAA-2CE8-3FDD8F882D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DF584D2-071E-E3C2-FF8D-26FA299BBB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446FE80-0C55-BEC8-E3DA-729EB8E64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691DD3A-E64D-4830-51A7-ECD04187B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F2EFB0-0890-91C9-10AF-33ECA2BC5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347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D6CD11-69CD-B27A-1CFE-5DEA913A4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A226F3-EB69-8175-18AF-BD5A99FE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ED96AF-768A-0EDE-6FE1-A9A85C2ED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E99C7D-D9DB-FD7F-09DE-261D9C06C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301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0DF57CA-282D-4C96-E6C8-426EB68B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B5F9EE-D7CC-178A-1FA9-CC26521BB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2EDAF0-57AD-D7E2-4F6F-55234D7C0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672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EABF0-401B-35A9-4090-7B355222A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4397E7-AE7C-0190-88D0-6222DCB3C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5310F2-9CEF-07EB-D45F-287A7B9F5E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D347AB-33A8-40C5-5B30-B350C7D95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90813A-7F2F-75A5-BC85-497CC5595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839CA1-3ACA-6874-99C1-70932668E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9552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CF884B-B608-F2BC-96C0-5EAFF29D4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CDD6DC-DDD8-4ABB-397D-CA0793A887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71B6D1-5C27-5AAF-253E-9F442B32F7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231E45-86FC-4C5D-D39C-CB1A8D3DB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AE132B-B311-0231-340B-BBF8822B4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22A045-91A1-5EDD-CCEA-92DD7118E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478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67E7D1-2EDE-746E-41E9-AE0A8BABD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ADC6AD-6161-6706-676A-3DDB89AFD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B1870D-B9CB-5593-C33D-9246664B19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33297-182C-4058-878A-79BF63A9B0A2}" type="datetimeFigureOut">
              <a:rPr lang="ko-KR" altLang="en-US" smtClean="0"/>
              <a:t>2025-10-30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0A36F2-413A-F9CA-A0EC-BA868B02D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C7F8C5-F9E5-707B-6F84-6A362FA234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364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C252D4-48DF-0136-0F03-4F3A6AD7DB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중간 </a:t>
            </a:r>
            <a:r>
              <a:rPr lang="ko-KR" altLang="en-US" dirty="0" err="1"/>
              <a:t>레포트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sz="2800" dirty="0"/>
              <a:t>전산 유체 실습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D5BF5F-A76F-DF05-5362-ECC4D7F509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항공기계공학과 </a:t>
            </a:r>
            <a:r>
              <a:rPr lang="en-US" altLang="ko-KR" dirty="0"/>
              <a:t>2023012996 </a:t>
            </a:r>
            <a:r>
              <a:rPr lang="ko-KR" altLang="en-US" dirty="0"/>
              <a:t>이병하</a:t>
            </a:r>
            <a:endParaRPr lang="en-US" altLang="ko-KR" dirty="0"/>
          </a:p>
          <a:p>
            <a:r>
              <a:rPr lang="en-US" altLang="ko-KR" dirty="0"/>
              <a:t>2025.10.30(airfoil)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6726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1ACC62-6CAB-BC6A-73D6-A7C690793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Airfoil cord</a:t>
            </a:r>
            <a:endParaRPr lang="ko-KR" altLang="en-US" dirty="0"/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21C353BA-8974-2A7A-53B4-0E81BBE492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12166" y="2260121"/>
            <a:ext cx="4451230" cy="3065253"/>
          </a:xfrm>
          <a:prstGeom prst="rect">
            <a:avLst/>
          </a:prstGeom>
        </p:spPr>
      </p:pic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818CA028-7378-BA8E-ABF0-41A88AFB389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28605" y="2260121"/>
            <a:ext cx="4313205" cy="3065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524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DA00DB-E2FE-89F4-5770-2133EBD32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naca0012 </a:t>
            </a:r>
            <a:r>
              <a:rPr lang="ko-KR" altLang="en-US" dirty="0"/>
              <a:t>및 </a:t>
            </a:r>
            <a:r>
              <a:rPr lang="en-US" altLang="ko-KR" dirty="0"/>
              <a:t>Rae2822 Airfoil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3E948C-CBE5-7F66-8CC2-91A1A8FF88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ko-KR" dirty="0"/>
              <a:t>Naca0012 airfoil(aoa15)</a:t>
            </a:r>
            <a:endParaRPr lang="ko-KR" altLang="en-US" dirty="0"/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96CB930D-E9CE-F933-F7DB-185813BA47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760452"/>
            <a:ext cx="5157787" cy="3186021"/>
          </a:xfrm>
        </p:spPr>
      </p:pic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404C98-4CD4-9875-9124-80495374E3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altLang="ko-KR" dirty="0"/>
              <a:t>Rae2822 airfoil(aoa17)</a:t>
            </a:r>
            <a:endParaRPr lang="ko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877A964E-2627-72C0-2294-E089B768BD8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60453"/>
            <a:ext cx="5183188" cy="3186021"/>
          </a:xfrm>
        </p:spPr>
      </p:pic>
    </p:spTree>
    <p:extLst>
      <p:ext uri="{BB962C8B-B14F-4D97-AF65-F5344CB8AC3E}">
        <p14:creationId xmlns:p14="http://schemas.microsoft.com/office/powerpoint/2010/main" val="1059510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6ACD69-D104-5ADB-D533-AF426C6AF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C61C86-36D5-AE69-6B95-1BAB5DE4C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naca0012 </a:t>
            </a:r>
            <a:r>
              <a:rPr lang="ko-KR" altLang="en-US" dirty="0"/>
              <a:t>및 </a:t>
            </a:r>
            <a:r>
              <a:rPr lang="en-US" altLang="ko-KR" dirty="0"/>
              <a:t>Rae2822 Airfoil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42643F-3F10-0D4A-7617-26C1D113DF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altLang="ko-KR" dirty="0"/>
              <a:t>Naca0012 airfoil</a:t>
            </a: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D6FECD3-4FEA-3EFE-3A6F-013E2B53E4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altLang="ko-KR" dirty="0"/>
              <a:t>Rae2822 airfoil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06FBDE4-CE6C-7F19-75D0-CB5F5A1AB3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DB6FE18-378B-A5DA-F53A-1156CA5B2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523" y="2505075"/>
            <a:ext cx="5064051" cy="3684588"/>
          </a:xfrm>
          <a:prstGeom prst="rect">
            <a:avLst/>
          </a:prstGeom>
        </p:spPr>
      </p:pic>
      <p:sp>
        <p:nvSpPr>
          <p:cNvPr id="12" name="내용 개체 틀 11">
            <a:extLst>
              <a:ext uri="{FF2B5EF4-FFF2-40B4-BE49-F238E27FC236}">
                <a16:creationId xmlns:a16="http://schemas.microsoft.com/office/drawing/2014/main" id="{02CFDD9A-7024-D84E-7820-3D47A245CF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08AA0B4D-1896-F1B4-FA60-6C5DB2229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024" y="2505075"/>
            <a:ext cx="5183188" cy="368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1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331D09-3480-D520-016F-474DDC605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Naca0012 </a:t>
            </a:r>
            <a:r>
              <a:rPr lang="en-US" altLang="ko-KR" dirty="0" err="1"/>
              <a:t>AirFoil</a:t>
            </a:r>
            <a:r>
              <a:rPr lang="en-US" altLang="ko-KR" dirty="0"/>
              <a:t> Pressure </a:t>
            </a:r>
            <a:r>
              <a:rPr lang="ko-KR" altLang="en-US" dirty="0"/>
              <a:t>유동 영상</a:t>
            </a:r>
          </a:p>
        </p:txBody>
      </p:sp>
      <p:pic>
        <p:nvPicPr>
          <p:cNvPr id="5" name="naca0012에어포일">
            <a:hlinkClick r:id="" action="ppaction://media"/>
            <a:extLst>
              <a:ext uri="{FF2B5EF4-FFF2-40B4-BE49-F238E27FC236}">
                <a16:creationId xmlns:a16="http://schemas.microsoft.com/office/drawing/2014/main" id="{6247BC29-4D6C-61A6-06BA-BD500652AC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961072"/>
            <a:ext cx="10267950" cy="390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70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43</Words>
  <Application>Microsoft Office PowerPoint</Application>
  <PresentationFormat>와이드스크린</PresentationFormat>
  <Paragraphs>12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중간 레포트  전산 유체 실습</vt:lpstr>
      <vt:lpstr>Airfoil cord</vt:lpstr>
      <vt:lpstr>naca0012 및 Rae2822 Airfoil</vt:lpstr>
      <vt:lpstr>naca0012 및 Rae2822 Airfoil</vt:lpstr>
      <vt:lpstr>Naca0012 AirFoil Pressure 유동 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dlqudgk9@gmail.com</dc:creator>
  <cp:lastModifiedBy>dlqudgk9@gmail.com</cp:lastModifiedBy>
  <cp:revision>9</cp:revision>
  <dcterms:created xsi:type="dcterms:W3CDTF">2025-10-17T10:34:54Z</dcterms:created>
  <dcterms:modified xsi:type="dcterms:W3CDTF">2025-10-30T09:34:40Z</dcterms:modified>
</cp:coreProperties>
</file>

<file path=docProps/thumbnail.jpeg>
</file>